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ssistant Bold" pitchFamily="2" charset="-79"/>
      <p:regular r:id="rId5"/>
      <p:bold r:id="rId6"/>
    </p:embeddedFont>
    <p:embeddedFont>
      <p:font typeface="Assistant Semi-Bold" pitchFamily="2" charset="-79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 Bold" pitchFamily="2" charset="77"/>
      <p:regular r:id="rId13"/>
      <p:bold r:id="rId14"/>
    </p:embeddedFont>
    <p:embeddedFont>
      <p:font typeface="Poppins" pitchFamily="2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 autoAdjust="0"/>
    <p:restoredTop sz="93510" autoAdjust="0"/>
  </p:normalViewPr>
  <p:slideViewPr>
    <p:cSldViewPr>
      <p:cViewPr varScale="1">
        <p:scale>
          <a:sx n="73" d="100"/>
          <a:sy n="73" d="100"/>
        </p:scale>
        <p:origin x="3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7872" y="2420360"/>
            <a:ext cx="4656569" cy="5446279"/>
          </a:xfrm>
          <a:custGeom>
            <a:avLst/>
            <a:gdLst/>
            <a:ahLst/>
            <a:cxnLst/>
            <a:rect l="l" t="t" r="r" b="b"/>
            <a:pathLst>
              <a:path w="4656569" h="5446279">
                <a:moveTo>
                  <a:pt x="0" y="0"/>
                </a:moveTo>
                <a:lnTo>
                  <a:pt x="4656569" y="0"/>
                </a:lnTo>
                <a:lnTo>
                  <a:pt x="4656569" y="5446280"/>
                </a:lnTo>
                <a:lnTo>
                  <a:pt x="0" y="544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342826" y="2422706"/>
            <a:ext cx="8503684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814"/>
              </a:lnSpc>
              <a:spcBef>
                <a:spcPct val="0"/>
              </a:spcBef>
            </a:pPr>
            <a:r>
              <a:rPr lang="en-US" sz="72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2 </a:t>
            </a:r>
            <a:r>
              <a:rPr lang="en-US" sz="7200" dirty="0" err="1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événements</a:t>
            </a:r>
            <a:r>
              <a:rPr lang="en-US" sz="72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7200" dirty="0" err="1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prière</a:t>
            </a:r>
            <a:r>
              <a:rPr lang="en-US" sz="72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200" dirty="0" err="1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à</a:t>
            </a:r>
            <a:r>
              <a:rPr lang="en-US" sz="72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200" dirty="0" err="1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l’echelle</a:t>
            </a:r>
            <a:r>
              <a:rPr lang="en-US" sz="72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7200" dirty="0" err="1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ville</a:t>
            </a:r>
            <a:endParaRPr lang="en-US" sz="7200" dirty="0">
              <a:solidFill>
                <a:srgbClr val="053D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42826" y="1148573"/>
            <a:ext cx="8503684" cy="76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2"/>
              </a:lnSpc>
              <a:spcBef>
                <a:spcPct val="0"/>
              </a:spcBef>
            </a:pPr>
            <a:r>
              <a:rPr lang="en-US" sz="4732" b="1" spc="94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JANVIER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42826" y="8037912"/>
            <a:ext cx="8503684" cy="67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97"/>
              </a:lnSpc>
              <a:spcBef>
                <a:spcPct val="0"/>
              </a:spcBef>
            </a:pPr>
            <a:r>
              <a:rPr lang="en-US" sz="4228" b="1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Célébrer</a:t>
            </a:r>
            <a:r>
              <a:rPr lang="en-US" sz="4228" b="1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, Adorer, Prier</a:t>
            </a:r>
          </a:p>
        </p:txBody>
      </p:sp>
      <p:sp>
        <p:nvSpPr>
          <p:cNvPr id="6" name="Freeform 6"/>
          <p:cNvSpPr/>
          <p:nvPr/>
        </p:nvSpPr>
        <p:spPr>
          <a:xfrm>
            <a:off x="379804" y="604196"/>
            <a:ext cx="6048622" cy="9078607"/>
          </a:xfrm>
          <a:custGeom>
            <a:avLst/>
            <a:gdLst/>
            <a:ahLst/>
            <a:cxnLst/>
            <a:rect l="l" t="t" r="r" b="b"/>
            <a:pathLst>
              <a:path w="6048622" h="9078607">
                <a:moveTo>
                  <a:pt x="0" y="0"/>
                </a:moveTo>
                <a:lnTo>
                  <a:pt x="6048622" y="0"/>
                </a:lnTo>
                <a:lnTo>
                  <a:pt x="6048622" y="9078608"/>
                </a:lnTo>
                <a:lnTo>
                  <a:pt x="0" y="907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44318" y="8066487"/>
            <a:ext cx="1914982" cy="1407008"/>
          </a:xfrm>
          <a:custGeom>
            <a:avLst/>
            <a:gdLst/>
            <a:ahLst/>
            <a:cxnLst/>
            <a:rect l="l" t="t" r="r" b="b"/>
            <a:pathLst>
              <a:path w="1914982" h="1407008">
                <a:moveTo>
                  <a:pt x="0" y="0"/>
                </a:moveTo>
                <a:lnTo>
                  <a:pt x="1914982" y="0"/>
                </a:lnTo>
                <a:lnTo>
                  <a:pt x="1914982" y="1407008"/>
                </a:lnTo>
                <a:lnTo>
                  <a:pt x="0" y="14070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614312" y="0"/>
            <a:ext cx="6853714" cy="102870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57315" y="7588268"/>
            <a:ext cx="4217252" cy="1670032"/>
          </a:xfrm>
          <a:custGeom>
            <a:avLst/>
            <a:gdLst/>
            <a:ahLst/>
            <a:cxnLst/>
            <a:rect l="l" t="t" r="r" b="b"/>
            <a:pathLst>
              <a:path w="4217252" h="1670032">
                <a:moveTo>
                  <a:pt x="0" y="0"/>
                </a:moveTo>
                <a:lnTo>
                  <a:pt x="4217252" y="0"/>
                </a:lnTo>
                <a:lnTo>
                  <a:pt x="4217252" y="1670032"/>
                </a:lnTo>
                <a:lnTo>
                  <a:pt x="0" y="167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72902" y="1225071"/>
            <a:ext cx="10492285" cy="254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Une </a:t>
            </a:r>
            <a:r>
              <a:rPr lang="en-US" sz="6000" b="1" dirty="0" err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église</a:t>
            </a:r>
            <a:r>
              <a:rPr lang="en-US" sz="6000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 – un jour</a:t>
            </a:r>
          </a:p>
          <a:p>
            <a:pPr algn="l">
              <a:lnSpc>
                <a:spcPts val="6600"/>
              </a:lnSpc>
            </a:pPr>
            <a:r>
              <a:rPr lang="en-US" sz="5400" b="1" dirty="0" err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Rassemblement</a:t>
            </a:r>
            <a:r>
              <a:rPr lang="en-US" sz="5400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5400" b="1" dirty="0" err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lancement</a:t>
            </a:r>
            <a:endParaRPr lang="en-US" sz="5400" b="1" dirty="0">
              <a:solidFill>
                <a:srgbClr val="053D57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9 Janvier, 19h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2902" y="6411034"/>
            <a:ext cx="8115300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spc="89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Soirée de </a:t>
            </a:r>
            <a:r>
              <a:rPr lang="en-US" sz="2999" b="1" spc="89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louange</a:t>
            </a:r>
            <a:r>
              <a:rPr lang="en-US" sz="2999" b="1" spc="89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, </a:t>
            </a:r>
            <a:r>
              <a:rPr lang="en-US" sz="2999" b="1" spc="89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témoignages</a:t>
            </a:r>
            <a:r>
              <a:rPr lang="en-US" sz="2999" b="1" spc="89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et </a:t>
            </a:r>
            <a:r>
              <a:rPr lang="en-US" sz="2999" b="1" spc="89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prière</a:t>
            </a:r>
            <a:r>
              <a:rPr lang="en-US" sz="2999" b="1" spc="89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</a:t>
            </a:r>
            <a:r>
              <a:rPr lang="en-US" sz="2999" b="1" spc="89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unie</a:t>
            </a:r>
            <a:r>
              <a:rPr lang="en-US" sz="2999" b="1" spc="89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pour Ottawa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2902" y="4255077"/>
            <a:ext cx="81153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Lancement</a:t>
            </a: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</a:t>
            </a: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officiel</a:t>
            </a: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de la </a:t>
            </a: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prière</a:t>
            </a: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</a:t>
            </a: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stratégique</a:t>
            </a: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pour Ottawa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2902" y="7767218"/>
            <a:ext cx="81153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 spc="98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Location: </a:t>
            </a:r>
          </a:p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b="1" spc="110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Cedarview</a:t>
            </a:r>
            <a:r>
              <a:rPr lang="en-US" sz="3699" b="1" spc="110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Alliance Church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2902" y="8997521"/>
            <a:ext cx="8115300" cy="65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36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Joignez-vous</a:t>
            </a:r>
            <a:r>
              <a:rPr lang="en-US" sz="36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</a:t>
            </a:r>
            <a:r>
              <a:rPr lang="en-US" sz="36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à</a:t>
            </a:r>
            <a:r>
              <a:rPr lang="en-US" sz="36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nous!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2902" y="5506159"/>
            <a:ext cx="811530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spc="95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26 </a:t>
            </a: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églises</a:t>
            </a: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 déjà </a:t>
            </a:r>
            <a:r>
              <a:rPr lang="en-US" sz="3199" b="1" spc="95" dirty="0" err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participatantes</a:t>
            </a:r>
            <a:endParaRPr lang="en-US" sz="3199" b="1" spc="95" dirty="0">
              <a:solidFill>
                <a:srgbClr val="053D57"/>
              </a:solidFill>
              <a:latin typeface="Assistant Semi-Bold"/>
              <a:ea typeface="Assistant Semi-Bold"/>
              <a:cs typeface="Assistant Semi-Bold"/>
              <a:sym typeface="Assistant Semi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71041" y="3708077"/>
            <a:ext cx="4541512" cy="2554568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6571" b="-6571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583182" y="3708824"/>
            <a:ext cx="4541512" cy="25545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74871" y="3708824"/>
            <a:ext cx="4541512" cy="2554568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081604" y="7305481"/>
            <a:ext cx="4284435" cy="1808031"/>
          </a:xfrm>
          <a:custGeom>
            <a:avLst/>
            <a:gdLst/>
            <a:ahLst/>
            <a:cxnLst/>
            <a:rect l="l" t="t" r="r" b="b"/>
            <a:pathLst>
              <a:path w="4284435" h="1808031">
                <a:moveTo>
                  <a:pt x="0" y="0"/>
                </a:moveTo>
                <a:lnTo>
                  <a:pt x="4284435" y="0"/>
                </a:lnTo>
                <a:lnTo>
                  <a:pt x="4284435" y="1808032"/>
                </a:lnTo>
                <a:lnTo>
                  <a:pt x="0" y="1808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6" b="-2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71041" y="1401346"/>
            <a:ext cx="11710563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City On Our Knees </a:t>
            </a:r>
          </a:p>
          <a:p>
            <a:pPr algn="l">
              <a:lnSpc>
                <a:spcPts val="7700"/>
              </a:lnSpc>
            </a:pPr>
            <a:r>
              <a:rPr lang="en-US" sz="7000" b="1" dirty="0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10e </a:t>
            </a:r>
            <a:r>
              <a:rPr lang="en-US" sz="7000" b="1" dirty="0" err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anniversaire</a:t>
            </a:r>
            <a:endParaRPr lang="en-US" sz="7000" b="1" dirty="0">
              <a:solidFill>
                <a:srgbClr val="053D57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1041" y="7025044"/>
            <a:ext cx="1014534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9"/>
              </a:lnSpc>
              <a:spcBef>
                <a:spcPct val="0"/>
              </a:spcBef>
            </a:pPr>
            <a:r>
              <a:rPr lang="en-US" sz="5199" b="1" u="none" spc="155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18-24 </a:t>
            </a:r>
            <a:r>
              <a:rPr lang="en-US" sz="5199" b="1" u="none" spc="155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janvier</a:t>
            </a:r>
            <a:r>
              <a:rPr lang="en-US" sz="5199" b="1" u="none" spc="155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,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041" y="7909574"/>
            <a:ext cx="10145341" cy="64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Semaine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de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prière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pour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notre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ville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041" y="8637895"/>
            <a:ext cx="10426290" cy="64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Place ton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repère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.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Prie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. </a:t>
            </a:r>
            <a:r>
              <a:rPr lang="en-US" sz="3599" b="1" dirty="0" err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Participe</a:t>
            </a:r>
            <a:r>
              <a:rPr lang="en-US" sz="3599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95270" y="9018263"/>
            <a:ext cx="4064030" cy="63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b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CityOnOurKnees.ca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87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DM Sans Bold</vt:lpstr>
      <vt:lpstr>Arial</vt:lpstr>
      <vt:lpstr>Poppins</vt:lpstr>
      <vt:lpstr>Assistant Bold</vt:lpstr>
      <vt:lpstr>Assistant Semi-Bold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Promo Jan.2026 Prayer</dc:title>
  <dc:subject/>
  <dc:creator/>
  <cp:keywords/>
  <dc:description/>
  <cp:lastModifiedBy>OWM Media 2</cp:lastModifiedBy>
  <cp:revision>8</cp:revision>
  <dcterms:created xsi:type="dcterms:W3CDTF">2006-08-16T00:00:00Z</dcterms:created>
  <dcterms:modified xsi:type="dcterms:W3CDTF">2025-10-21T16:46:18Z</dcterms:modified>
  <cp:category/>
  <dc:identifier>DAGwvaUOP1g</dc:identifier>
</cp:coreProperties>
</file>