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</p:sldIdLst>
  <p:sldSz cx="18288000" cy="10287000"/>
  <p:notesSz cx="6858000" cy="9144000"/>
  <p:embeddedFontLst>
    <p:embeddedFont>
      <p:font typeface="Assistant Bold" pitchFamily="2" charset="-79"/>
      <p:regular r:id="rId5"/>
      <p:bold r:id="rId6"/>
    </p:embeddedFont>
    <p:embeddedFont>
      <p:font typeface="Assistant Semi-Bold" pitchFamily="2" charset="-79"/>
      <p:regular r:id="rId7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DM Sans Bold" pitchFamily="2" charset="77"/>
      <p:regular r:id="rId13"/>
      <p:bold r:id="rId14"/>
    </p:embeddedFont>
    <p:embeddedFont>
      <p:font typeface="Poppins" pitchFamily="2" charset="77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3541" autoAdjust="0"/>
  </p:normalViewPr>
  <p:slideViewPr>
    <p:cSldViewPr>
      <p:cViewPr varScale="1">
        <p:scale>
          <a:sx n="37" d="100"/>
          <a:sy n="37" d="100"/>
        </p:scale>
        <p:origin x="224" y="3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BC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57872" y="2420360"/>
            <a:ext cx="4656569" cy="5446279"/>
          </a:xfrm>
          <a:custGeom>
            <a:avLst/>
            <a:gdLst/>
            <a:ahLst/>
            <a:cxnLst/>
            <a:rect l="l" t="t" r="r" b="b"/>
            <a:pathLst>
              <a:path w="4656569" h="5446279">
                <a:moveTo>
                  <a:pt x="0" y="0"/>
                </a:moveTo>
                <a:lnTo>
                  <a:pt x="4656569" y="0"/>
                </a:lnTo>
                <a:lnTo>
                  <a:pt x="4656569" y="5446280"/>
                </a:lnTo>
                <a:lnTo>
                  <a:pt x="0" y="54462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7342826" y="2422706"/>
            <a:ext cx="8503684" cy="50057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2814"/>
              </a:lnSpc>
              <a:spcBef>
                <a:spcPct val="0"/>
              </a:spcBef>
            </a:pPr>
            <a:r>
              <a:rPr lang="en-US" sz="11649">
                <a:solidFill>
                  <a:srgbClr val="053D57"/>
                </a:solidFill>
                <a:latin typeface="Poppins"/>
                <a:ea typeface="Poppins"/>
                <a:cs typeface="Poppins"/>
                <a:sym typeface="Poppins"/>
              </a:rPr>
              <a:t>2 Citywide Prayer Events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342826" y="1148573"/>
            <a:ext cx="8503684" cy="768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152"/>
              </a:lnSpc>
              <a:spcBef>
                <a:spcPct val="0"/>
              </a:spcBef>
            </a:pPr>
            <a:r>
              <a:rPr lang="en-US" sz="4732" b="1" spc="94">
                <a:solidFill>
                  <a:srgbClr val="053D57"/>
                </a:solidFill>
                <a:latin typeface="Assistant Semi-Bold"/>
                <a:ea typeface="Assistant Semi-Bold"/>
                <a:cs typeface="Assistant Semi-Bold"/>
                <a:sym typeface="Assistant Semi-Bold"/>
              </a:rPr>
              <a:t>JANUARY 2026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342826" y="8037912"/>
            <a:ext cx="8503684" cy="6701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497"/>
              </a:lnSpc>
              <a:spcBef>
                <a:spcPct val="0"/>
              </a:spcBef>
            </a:pPr>
            <a:r>
              <a:rPr lang="en-US" sz="4228" b="1">
                <a:solidFill>
                  <a:srgbClr val="053D57"/>
                </a:solidFill>
                <a:latin typeface="Assistant Semi-Bold"/>
                <a:ea typeface="Assistant Semi-Bold"/>
                <a:cs typeface="Assistant Semi-Bold"/>
                <a:sym typeface="Assistant Semi-Bold"/>
              </a:rPr>
              <a:t>Celebrate, Worship, Intercede</a:t>
            </a:r>
          </a:p>
        </p:txBody>
      </p:sp>
      <p:sp>
        <p:nvSpPr>
          <p:cNvPr id="6" name="Freeform 6"/>
          <p:cNvSpPr/>
          <p:nvPr/>
        </p:nvSpPr>
        <p:spPr>
          <a:xfrm>
            <a:off x="379804" y="604196"/>
            <a:ext cx="6048622" cy="9078607"/>
          </a:xfrm>
          <a:custGeom>
            <a:avLst/>
            <a:gdLst/>
            <a:ahLst/>
            <a:cxnLst/>
            <a:rect l="l" t="t" r="r" b="b"/>
            <a:pathLst>
              <a:path w="6048622" h="9078607">
                <a:moveTo>
                  <a:pt x="0" y="0"/>
                </a:moveTo>
                <a:lnTo>
                  <a:pt x="6048622" y="0"/>
                </a:lnTo>
                <a:lnTo>
                  <a:pt x="6048622" y="9078608"/>
                </a:lnTo>
                <a:lnTo>
                  <a:pt x="0" y="90786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344318" y="8066487"/>
            <a:ext cx="1914982" cy="1407008"/>
          </a:xfrm>
          <a:custGeom>
            <a:avLst/>
            <a:gdLst/>
            <a:ahLst/>
            <a:cxnLst/>
            <a:rect l="l" t="t" r="r" b="b"/>
            <a:pathLst>
              <a:path w="1914982" h="1407008">
                <a:moveTo>
                  <a:pt x="0" y="0"/>
                </a:moveTo>
                <a:lnTo>
                  <a:pt x="1914982" y="0"/>
                </a:lnTo>
                <a:lnTo>
                  <a:pt x="1914982" y="1407008"/>
                </a:lnTo>
                <a:lnTo>
                  <a:pt x="0" y="140700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BC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-1614312" y="0"/>
            <a:ext cx="6853714" cy="10287000"/>
          </a:xfrm>
          <a:custGeom>
            <a:avLst/>
            <a:gdLst/>
            <a:ahLst/>
            <a:cxnLst/>
            <a:rect l="l" t="t" r="r" b="b"/>
            <a:pathLst>
              <a:path w="6853714" h="10287000">
                <a:moveTo>
                  <a:pt x="0" y="0"/>
                </a:moveTo>
                <a:lnTo>
                  <a:pt x="6853714" y="0"/>
                </a:lnTo>
                <a:lnTo>
                  <a:pt x="685371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357315" y="7588268"/>
            <a:ext cx="4217252" cy="1670032"/>
          </a:xfrm>
          <a:custGeom>
            <a:avLst/>
            <a:gdLst/>
            <a:ahLst/>
            <a:cxnLst/>
            <a:rect l="l" t="t" r="r" b="b"/>
            <a:pathLst>
              <a:path w="4217252" h="1670032">
                <a:moveTo>
                  <a:pt x="0" y="0"/>
                </a:moveTo>
                <a:lnTo>
                  <a:pt x="4217252" y="0"/>
                </a:lnTo>
                <a:lnTo>
                  <a:pt x="4217252" y="1670032"/>
                </a:lnTo>
                <a:lnTo>
                  <a:pt x="0" y="16700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6572902" y="1225071"/>
            <a:ext cx="10492285" cy="2543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00"/>
              </a:lnSpc>
            </a:pPr>
            <a:r>
              <a:rPr lang="en-US" sz="6000" b="1">
                <a:solidFill>
                  <a:srgbClr val="053D57"/>
                </a:solidFill>
                <a:latin typeface="DM Sans Bold"/>
                <a:ea typeface="DM Sans Bold"/>
                <a:cs typeface="DM Sans Bold"/>
                <a:sym typeface="DM Sans Bold"/>
              </a:rPr>
              <a:t>One Church - One Day Launch Night</a:t>
            </a:r>
          </a:p>
          <a:p>
            <a:pPr algn="l">
              <a:lnSpc>
                <a:spcPts val="6600"/>
              </a:lnSpc>
            </a:pPr>
            <a:r>
              <a:rPr lang="en-US" sz="6000" b="1">
                <a:solidFill>
                  <a:srgbClr val="053D57"/>
                </a:solidFill>
                <a:latin typeface="DM Sans Bold"/>
                <a:ea typeface="DM Sans Bold"/>
                <a:cs typeface="DM Sans Bold"/>
                <a:sym typeface="DM Sans Bold"/>
              </a:rPr>
              <a:t>January 9th, 7 pm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572902" y="6411034"/>
            <a:ext cx="8115300" cy="895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99"/>
              </a:lnSpc>
              <a:spcBef>
                <a:spcPct val="0"/>
              </a:spcBef>
            </a:pPr>
            <a:r>
              <a:rPr lang="en-US" sz="2999" b="1" spc="89">
                <a:solidFill>
                  <a:srgbClr val="053D57"/>
                </a:solidFill>
                <a:latin typeface="Assistant Semi-Bold"/>
                <a:ea typeface="Assistant Semi-Bold"/>
                <a:cs typeface="Assistant Semi-Bold"/>
                <a:sym typeface="Assistant Semi-Bold"/>
              </a:rPr>
              <a:t>Evening of Worship, Testimonies, and United Prayer for Ottawa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572902" y="4255077"/>
            <a:ext cx="8115300" cy="971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839"/>
              </a:lnSpc>
              <a:spcBef>
                <a:spcPct val="0"/>
              </a:spcBef>
            </a:pPr>
            <a:r>
              <a:rPr lang="en-US" sz="3199" b="1" spc="95">
                <a:solidFill>
                  <a:srgbClr val="053D57"/>
                </a:solidFill>
                <a:latin typeface="Assistant Semi-Bold"/>
                <a:ea typeface="Assistant Semi-Bold"/>
                <a:cs typeface="Assistant Semi-Bold"/>
                <a:sym typeface="Assistant Semi-Bold"/>
              </a:rPr>
              <a:t>Officially launching 24/7 strategic prayer over Ottawa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572902" y="7767218"/>
            <a:ext cx="8115300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59"/>
              </a:lnSpc>
            </a:pPr>
            <a:r>
              <a:rPr lang="en-US" sz="3299" b="1" spc="98">
                <a:solidFill>
                  <a:srgbClr val="053D57"/>
                </a:solidFill>
                <a:latin typeface="Assistant Semi-Bold"/>
                <a:ea typeface="Assistant Semi-Bold"/>
                <a:cs typeface="Assistant Semi-Bold"/>
                <a:sym typeface="Assistant Semi-Bold"/>
              </a:rPr>
              <a:t>Where: </a:t>
            </a:r>
          </a:p>
          <a:p>
            <a:pPr marL="0" lvl="0" indent="0" algn="l">
              <a:lnSpc>
                <a:spcPts val="4439"/>
              </a:lnSpc>
              <a:spcBef>
                <a:spcPct val="0"/>
              </a:spcBef>
            </a:pPr>
            <a:r>
              <a:rPr lang="en-US" sz="3699" b="1" spc="110">
                <a:solidFill>
                  <a:srgbClr val="053D57"/>
                </a:solidFill>
                <a:latin typeface="Assistant Semi-Bold"/>
                <a:ea typeface="Assistant Semi-Bold"/>
                <a:cs typeface="Assistant Semi-Bold"/>
                <a:sym typeface="Assistant Semi-Bold"/>
              </a:rPr>
              <a:t>Cedarview Alliance Church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572902" y="8997521"/>
            <a:ext cx="8115300" cy="659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49"/>
              </a:lnSpc>
            </a:pPr>
            <a:r>
              <a:rPr lang="en-US" sz="3699" b="1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rPr>
              <a:t>Join us!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572902" y="5506159"/>
            <a:ext cx="8115300" cy="485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839"/>
              </a:lnSpc>
              <a:spcBef>
                <a:spcPct val="0"/>
              </a:spcBef>
            </a:pPr>
            <a:r>
              <a:rPr lang="en-US" sz="3199" b="1" spc="95" dirty="0">
                <a:solidFill>
                  <a:srgbClr val="053D57"/>
                </a:solidFill>
                <a:latin typeface="Assistant Semi-Bold"/>
                <a:ea typeface="Assistant Semi-Bold"/>
                <a:cs typeface="Assistant Semi-Bold"/>
                <a:sym typeface="Assistant Semi-Bold"/>
              </a:rPr>
              <a:t>26 churches already participating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BC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371041" y="3708077"/>
            <a:ext cx="4541512" cy="2554568"/>
            <a:chOff x="0" y="0"/>
            <a:chExt cx="1128903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2"/>
              <a:stretch>
                <a:fillRect t="-6571" b="-6571"/>
              </a:stretch>
            </a:blip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2583182" y="3708824"/>
            <a:ext cx="4541512" cy="2554568"/>
            <a:chOff x="0" y="0"/>
            <a:chExt cx="1128903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3"/>
              <a:stretch>
                <a:fillRect t="-9228" b="-9228"/>
              </a:stretch>
            </a:blip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6974871" y="3708824"/>
            <a:ext cx="4541512" cy="2554568"/>
            <a:chOff x="0" y="0"/>
            <a:chExt cx="1128903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4"/>
              <a:stretch>
                <a:fillRect t="-9228" b="-9228"/>
              </a:stretch>
            </a:blipFill>
          </p:spPr>
        </p:sp>
      </p:grpSp>
      <p:sp>
        <p:nvSpPr>
          <p:cNvPr id="8" name="Freeform 8"/>
          <p:cNvSpPr/>
          <p:nvPr/>
        </p:nvSpPr>
        <p:spPr>
          <a:xfrm>
            <a:off x="13081604" y="7305481"/>
            <a:ext cx="4284435" cy="1808031"/>
          </a:xfrm>
          <a:custGeom>
            <a:avLst/>
            <a:gdLst/>
            <a:ahLst/>
            <a:cxnLst/>
            <a:rect l="l" t="t" r="r" b="b"/>
            <a:pathLst>
              <a:path w="4284435" h="1808031">
                <a:moveTo>
                  <a:pt x="0" y="0"/>
                </a:moveTo>
                <a:lnTo>
                  <a:pt x="4284435" y="0"/>
                </a:lnTo>
                <a:lnTo>
                  <a:pt x="4284435" y="1808032"/>
                </a:lnTo>
                <a:lnTo>
                  <a:pt x="0" y="180803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236" b="-236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371041" y="1401346"/>
            <a:ext cx="11710563" cy="1965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99"/>
              </a:lnSpc>
            </a:pPr>
            <a:r>
              <a:rPr lang="en-US" sz="6999" b="1">
                <a:solidFill>
                  <a:srgbClr val="053D57"/>
                </a:solidFill>
                <a:latin typeface="DM Sans Bold"/>
                <a:ea typeface="DM Sans Bold"/>
                <a:cs typeface="DM Sans Bold"/>
                <a:sym typeface="DM Sans Bold"/>
              </a:rPr>
              <a:t>City On Our Knees </a:t>
            </a:r>
          </a:p>
          <a:p>
            <a:pPr algn="l">
              <a:lnSpc>
                <a:spcPts val="7700"/>
              </a:lnSpc>
            </a:pPr>
            <a:r>
              <a:rPr lang="en-US" sz="7000" b="1">
                <a:solidFill>
                  <a:srgbClr val="053D57"/>
                </a:solidFill>
                <a:latin typeface="DM Sans Bold"/>
                <a:ea typeface="DM Sans Bold"/>
                <a:cs typeface="DM Sans Bold"/>
                <a:sym typeface="DM Sans Bold"/>
              </a:rPr>
              <a:t>10th Anniversary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71041" y="7025044"/>
            <a:ext cx="10145341" cy="790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239"/>
              </a:lnSpc>
              <a:spcBef>
                <a:spcPct val="0"/>
              </a:spcBef>
            </a:pPr>
            <a:r>
              <a:rPr lang="en-US" sz="5199" b="1" u="none" spc="155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rPr>
              <a:t>January 18-24, 2026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71041" y="7909574"/>
            <a:ext cx="10145341" cy="634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99"/>
              </a:lnSpc>
            </a:pPr>
            <a:r>
              <a:rPr lang="en-US" sz="3599" b="1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rPr>
              <a:t>Week of prayer for our city!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71041" y="8637895"/>
            <a:ext cx="10426290" cy="634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99"/>
              </a:lnSpc>
            </a:pPr>
            <a:r>
              <a:rPr lang="en-US" sz="3599" b="1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rPr>
              <a:t>Map it. Pray it. Join in.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195270" y="9018263"/>
            <a:ext cx="4064030" cy="634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99"/>
              </a:lnSpc>
            </a:pPr>
            <a:r>
              <a:rPr lang="en-US" sz="3599" b="1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rPr>
              <a:t>CityOnOurKnees.ca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82</Words>
  <Application>Microsoft Macintosh PowerPoint</Application>
  <PresentationFormat>Custom</PresentationFormat>
  <Paragraphs>17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DM Sans Bold</vt:lpstr>
      <vt:lpstr>Arial</vt:lpstr>
      <vt:lpstr>Poppins</vt:lpstr>
      <vt:lpstr>Assistant Bold</vt:lpstr>
      <vt:lpstr>Assistant Semi-Bold</vt:lpstr>
      <vt:lpstr>Calibri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Joint Promo Jan.2026 Prayer</dc:title>
  <cp:lastModifiedBy>OWM Media 2</cp:lastModifiedBy>
  <cp:revision>4</cp:revision>
  <dcterms:created xsi:type="dcterms:W3CDTF">2006-08-16T00:00:00Z</dcterms:created>
  <dcterms:modified xsi:type="dcterms:W3CDTF">2025-10-21T16:46:54Z</dcterms:modified>
  <dc:identifier>DAGwvaUOP1g</dc:identifier>
</cp:coreProperties>
</file>